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77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59" r:id="rId10"/>
    <p:sldId id="260" r:id="rId11"/>
    <p:sldId id="261" r:id="rId12"/>
    <p:sldId id="266" r:id="rId13"/>
    <p:sldId id="268" r:id="rId14"/>
    <p:sldId id="265" r:id="rId15"/>
    <p:sldId id="269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34DB4-69EB-4EAE-ADFF-CBF49FC220E7}" type="doc">
      <dgm:prSet loTypeId="urn:microsoft.com/office/officeart/2005/8/layout/hProcess9" loCatId="process" qsTypeId="urn:microsoft.com/office/officeart/2005/8/quickstyle/simple4" qsCatId="simple" csTypeId="urn:microsoft.com/office/officeart/2005/8/colors/accent3_5" csCatId="accent3" phldr="1"/>
      <dgm:spPr/>
    </dgm:pt>
    <dgm:pt modelId="{A4D4C959-CC6C-4E34-8E07-0088BDC7A350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= ∆X/∆t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26DF0-86BB-4D35-A3B1-72D9758C7A63}" type="parTrans" cxnId="{16802B42-3F7D-4BC2-9C1F-EC27BCE55167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C3B5FE-D0A0-4952-9ADF-9470D99D232E}" type="sibTrans" cxnId="{16802B42-3F7D-4BC2-9C1F-EC27BCE55167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162B1-3109-4246-B600-12CE6712A8E9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 = 1/2 at^2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D37BF-5124-4DBA-B35B-B43F99099585}" type="parTrans" cxnId="{847B263F-D19D-47FC-8D1D-45FFE4EC1C60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C86-1C3F-4E4F-979C-F6D8834605EC}" type="sibTrans" cxnId="{847B263F-D19D-47FC-8D1D-45FFE4EC1C60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2821C-3B96-475F-BD2F-F8BC3E1C4808}">
      <dgm:prSet phldrT="[Text]" custT="1"/>
      <dgm:spPr/>
      <dgm:t>
        <a:bodyPr/>
        <a:lstStyle/>
        <a:p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Acceleration – non constant Velocity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74B5D-A928-4AB4-87EF-514F4100140D}" type="parTrans" cxnId="{289EEB83-7A38-4083-9FB5-415080A004C0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900D0-5F10-4DA4-93E9-5F29FDCFA4D8}" type="sibTrans" cxnId="{289EEB83-7A38-4083-9FB5-415080A004C0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A12B98-F17F-484D-A28F-3BC90E34C894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Building a working car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3E300D-1E7A-4A96-9D42-56DBBA088C75}" type="parTrans" cxnId="{4AE0FA06-57DE-470C-BEF9-CAD99E40FA9B}">
      <dgm:prSet/>
      <dgm:spPr/>
      <dgm:t>
        <a:bodyPr/>
        <a:lstStyle/>
        <a:p>
          <a:endParaRPr lang="en-US"/>
        </a:p>
      </dgm:t>
    </dgm:pt>
    <dgm:pt modelId="{915D33D4-CDA5-4855-8E1B-F641E38E377A}" type="sibTrans" cxnId="{4AE0FA06-57DE-470C-BEF9-CAD99E40FA9B}">
      <dgm:prSet/>
      <dgm:spPr/>
      <dgm:t>
        <a:bodyPr/>
        <a:lstStyle/>
        <a:p>
          <a:endParaRPr lang="en-US"/>
        </a:p>
      </dgm:t>
    </dgm:pt>
    <dgm:pt modelId="{B5A23CA8-B84B-4446-ABA9-F0885C54D9A6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 using Technology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CCD95-06F4-4207-8484-DACDBCB159F1}" type="parTrans" cxnId="{77836EFC-B6C4-41E6-B4D0-9B1D97EED213}">
      <dgm:prSet/>
      <dgm:spPr/>
      <dgm:t>
        <a:bodyPr/>
        <a:lstStyle/>
        <a:p>
          <a:endParaRPr lang="en-US"/>
        </a:p>
      </dgm:t>
    </dgm:pt>
    <dgm:pt modelId="{F9FA648C-3983-4573-9728-88D453F8AC42}" type="sibTrans" cxnId="{77836EFC-B6C4-41E6-B4D0-9B1D97EED213}">
      <dgm:prSet/>
      <dgm:spPr/>
      <dgm:t>
        <a:bodyPr/>
        <a:lstStyle/>
        <a:p>
          <a:endParaRPr lang="en-US"/>
        </a:p>
      </dgm:t>
    </dgm:pt>
    <dgm:pt modelId="{9246D9A2-0855-45A4-AABF-E878F3446CA4}">
      <dgm:prSet phldrT="[Text]" custT="1"/>
      <dgm:spPr/>
      <dgm:t>
        <a:bodyPr/>
        <a:lstStyle/>
        <a:p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Articulate 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scientific thought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2EAF3-1812-4039-970E-57B3889D6859}" type="parTrans" cxnId="{5DE9C6B6-87CF-4286-9EE1-30688E6E803C}">
      <dgm:prSet/>
      <dgm:spPr/>
      <dgm:t>
        <a:bodyPr/>
        <a:lstStyle/>
        <a:p>
          <a:endParaRPr lang="en-US"/>
        </a:p>
      </dgm:t>
    </dgm:pt>
    <dgm:pt modelId="{97611236-2763-4677-A323-45536F3128FA}" type="sibTrans" cxnId="{5DE9C6B6-87CF-4286-9EE1-30688E6E803C}">
      <dgm:prSet/>
      <dgm:spPr/>
      <dgm:t>
        <a:bodyPr/>
        <a:lstStyle/>
        <a:p>
          <a:endParaRPr lang="en-US"/>
        </a:p>
      </dgm:t>
    </dgm:pt>
    <dgm:pt modelId="{E513D05E-745D-4B9F-9EBA-58509DC22E6D}" type="pres">
      <dgm:prSet presAssocID="{B5834DB4-69EB-4EAE-ADFF-CBF49FC220E7}" presName="CompostProcess" presStyleCnt="0">
        <dgm:presLayoutVars>
          <dgm:dir/>
          <dgm:resizeHandles val="exact"/>
        </dgm:presLayoutVars>
      </dgm:prSet>
      <dgm:spPr/>
    </dgm:pt>
    <dgm:pt modelId="{FAC238E2-9AD4-432D-88F0-8263C2B3DA13}" type="pres">
      <dgm:prSet presAssocID="{B5834DB4-69EB-4EAE-ADFF-CBF49FC220E7}" presName="arrow" presStyleLbl="bgShp" presStyleIdx="0" presStyleCnt="1"/>
      <dgm:spPr/>
    </dgm:pt>
    <dgm:pt modelId="{FAC11602-8BAF-406B-9675-9095CFD601FC}" type="pres">
      <dgm:prSet presAssocID="{B5834DB4-69EB-4EAE-ADFF-CBF49FC220E7}" presName="linearProcess" presStyleCnt="0"/>
      <dgm:spPr/>
    </dgm:pt>
    <dgm:pt modelId="{0BC58935-700A-446C-8D90-3B930778575E}" type="pres">
      <dgm:prSet presAssocID="{A4D4C959-CC6C-4E34-8E07-0088BDC7A35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6F32-EBB1-471C-BCA9-F1838C58A90F}" type="pres">
      <dgm:prSet presAssocID="{10C3B5FE-D0A0-4952-9ADF-9470D99D232E}" presName="sibTrans" presStyleCnt="0"/>
      <dgm:spPr/>
    </dgm:pt>
    <dgm:pt modelId="{AA9ABF5D-2BFD-4725-9B00-595E58BD849D}" type="pres">
      <dgm:prSet presAssocID="{D732821C-3B96-475F-BD2F-F8BC3E1C4808}" presName="textNode" presStyleLbl="node1" presStyleIdx="1" presStyleCnt="6" custScaleX="16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9ACA-4836-449E-A536-51E8A2BCFBA5}" type="pres">
      <dgm:prSet presAssocID="{AC1900D0-5F10-4DA4-93E9-5F29FDCFA4D8}" presName="sibTrans" presStyleCnt="0"/>
      <dgm:spPr/>
    </dgm:pt>
    <dgm:pt modelId="{42201301-4E3D-411D-8F55-0600419E6B90}" type="pres">
      <dgm:prSet presAssocID="{F26162B1-3109-4246-B600-12CE6712A8E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88169-7F80-47FE-9ACF-11EE33779D1E}" type="pres">
      <dgm:prSet presAssocID="{08C7AC86-1C3F-4E4F-979C-F6D8834605EC}" presName="sibTrans" presStyleCnt="0"/>
      <dgm:spPr/>
    </dgm:pt>
    <dgm:pt modelId="{964F9B3F-19F1-4916-873A-329A8DE30ED0}" type="pres">
      <dgm:prSet presAssocID="{A8A12B98-F17F-484D-A28F-3BC90E34C894}" presName="textNode" presStyleLbl="node1" presStyleIdx="3" presStyleCnt="6" custScaleX="135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B8B5C-9C32-4629-A5CB-897D0A8AC36F}" type="pres">
      <dgm:prSet presAssocID="{915D33D4-CDA5-4855-8E1B-F641E38E377A}" presName="sibTrans" presStyleCnt="0"/>
      <dgm:spPr/>
    </dgm:pt>
    <dgm:pt modelId="{475292C2-545A-4ED6-A7D0-C83ACD5FCD94}" type="pres">
      <dgm:prSet presAssocID="{B5A23CA8-B84B-4446-ABA9-F0885C54D9A6}" presName="textNode" presStyleLbl="node1" presStyleIdx="4" presStyleCnt="6" custScaleX="148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A57F4-AB88-4997-AFD4-979EEEFE9AD9}" type="pres">
      <dgm:prSet presAssocID="{F9FA648C-3983-4573-9728-88D453F8AC42}" presName="sibTrans" presStyleCnt="0"/>
      <dgm:spPr/>
    </dgm:pt>
    <dgm:pt modelId="{1C519C2E-7FE7-44EE-B5C7-DEE37BC1A4BB}" type="pres">
      <dgm:prSet presAssocID="{9246D9A2-0855-45A4-AABF-E878F3446CA4}" presName="textNode" presStyleLbl="node1" presStyleIdx="5" presStyleCnt="6" custScaleX="159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0DBC0-5627-4F2B-8834-A7070F702D00}" type="presOf" srcId="{A4D4C959-CC6C-4E34-8E07-0088BDC7A350}" destId="{0BC58935-700A-446C-8D90-3B930778575E}" srcOrd="0" destOrd="0" presId="urn:microsoft.com/office/officeart/2005/8/layout/hProcess9"/>
    <dgm:cxn modelId="{5DE9C6B6-87CF-4286-9EE1-30688E6E803C}" srcId="{B5834DB4-69EB-4EAE-ADFF-CBF49FC220E7}" destId="{9246D9A2-0855-45A4-AABF-E878F3446CA4}" srcOrd="5" destOrd="0" parTransId="{3342EAF3-1812-4039-970E-57B3889D6859}" sibTransId="{97611236-2763-4677-A323-45536F3128FA}"/>
    <dgm:cxn modelId="{847B263F-D19D-47FC-8D1D-45FFE4EC1C60}" srcId="{B5834DB4-69EB-4EAE-ADFF-CBF49FC220E7}" destId="{F26162B1-3109-4246-B600-12CE6712A8E9}" srcOrd="2" destOrd="0" parTransId="{B1FD37BF-5124-4DBA-B35B-B43F99099585}" sibTransId="{08C7AC86-1C3F-4E4F-979C-F6D8834605EC}"/>
    <dgm:cxn modelId="{4AE0FA06-57DE-470C-BEF9-CAD99E40FA9B}" srcId="{B5834DB4-69EB-4EAE-ADFF-CBF49FC220E7}" destId="{A8A12B98-F17F-484D-A28F-3BC90E34C894}" srcOrd="3" destOrd="0" parTransId="{813E300D-1E7A-4A96-9D42-56DBBA088C75}" sibTransId="{915D33D4-CDA5-4855-8E1B-F641E38E377A}"/>
    <dgm:cxn modelId="{88FA614E-B54C-4B14-82F9-6BEBC27683B2}" type="presOf" srcId="{D732821C-3B96-475F-BD2F-F8BC3E1C4808}" destId="{AA9ABF5D-2BFD-4725-9B00-595E58BD849D}" srcOrd="0" destOrd="0" presId="urn:microsoft.com/office/officeart/2005/8/layout/hProcess9"/>
    <dgm:cxn modelId="{8CC04FFF-4219-4C01-91E5-AFCA3AA4ECC0}" type="presOf" srcId="{9246D9A2-0855-45A4-AABF-E878F3446CA4}" destId="{1C519C2E-7FE7-44EE-B5C7-DEE37BC1A4BB}" srcOrd="0" destOrd="0" presId="urn:microsoft.com/office/officeart/2005/8/layout/hProcess9"/>
    <dgm:cxn modelId="{289EEB83-7A38-4083-9FB5-415080A004C0}" srcId="{B5834DB4-69EB-4EAE-ADFF-CBF49FC220E7}" destId="{D732821C-3B96-475F-BD2F-F8BC3E1C4808}" srcOrd="1" destOrd="0" parTransId="{56774B5D-A928-4AB4-87EF-514F4100140D}" sibTransId="{AC1900D0-5F10-4DA4-93E9-5F29FDCFA4D8}"/>
    <dgm:cxn modelId="{754FBF6B-BB93-48D4-A95F-8CE45325F072}" type="presOf" srcId="{B5A23CA8-B84B-4446-ABA9-F0885C54D9A6}" destId="{475292C2-545A-4ED6-A7D0-C83ACD5FCD94}" srcOrd="0" destOrd="0" presId="urn:microsoft.com/office/officeart/2005/8/layout/hProcess9"/>
    <dgm:cxn modelId="{766B736A-B3B0-44AE-8A53-9B1F020A00C1}" type="presOf" srcId="{A8A12B98-F17F-484D-A28F-3BC90E34C894}" destId="{964F9B3F-19F1-4916-873A-329A8DE30ED0}" srcOrd="0" destOrd="0" presId="urn:microsoft.com/office/officeart/2005/8/layout/hProcess9"/>
    <dgm:cxn modelId="{8AAFA0A7-A584-4203-9006-C18350869EE6}" type="presOf" srcId="{B5834DB4-69EB-4EAE-ADFF-CBF49FC220E7}" destId="{E513D05E-745D-4B9F-9EBA-58509DC22E6D}" srcOrd="0" destOrd="0" presId="urn:microsoft.com/office/officeart/2005/8/layout/hProcess9"/>
    <dgm:cxn modelId="{16802B42-3F7D-4BC2-9C1F-EC27BCE55167}" srcId="{B5834DB4-69EB-4EAE-ADFF-CBF49FC220E7}" destId="{A4D4C959-CC6C-4E34-8E07-0088BDC7A350}" srcOrd="0" destOrd="0" parTransId="{57D26DF0-86BB-4D35-A3B1-72D9758C7A63}" sibTransId="{10C3B5FE-D0A0-4952-9ADF-9470D99D232E}"/>
    <dgm:cxn modelId="{77836EFC-B6C4-41E6-B4D0-9B1D97EED213}" srcId="{B5834DB4-69EB-4EAE-ADFF-CBF49FC220E7}" destId="{B5A23CA8-B84B-4446-ABA9-F0885C54D9A6}" srcOrd="4" destOrd="0" parTransId="{F24CCD95-06F4-4207-8484-DACDBCB159F1}" sibTransId="{F9FA648C-3983-4573-9728-88D453F8AC42}"/>
    <dgm:cxn modelId="{06181C33-A19C-4757-8F51-9AFD00898726}" type="presOf" srcId="{F26162B1-3109-4246-B600-12CE6712A8E9}" destId="{42201301-4E3D-411D-8F55-0600419E6B90}" srcOrd="0" destOrd="0" presId="urn:microsoft.com/office/officeart/2005/8/layout/hProcess9"/>
    <dgm:cxn modelId="{932A9530-0D2C-4185-8377-96AADEA4C8E7}" type="presParOf" srcId="{E513D05E-745D-4B9F-9EBA-58509DC22E6D}" destId="{FAC238E2-9AD4-432D-88F0-8263C2B3DA13}" srcOrd="0" destOrd="0" presId="urn:microsoft.com/office/officeart/2005/8/layout/hProcess9"/>
    <dgm:cxn modelId="{EE9695C7-1B78-4B8F-AA28-966D81E0EF83}" type="presParOf" srcId="{E513D05E-745D-4B9F-9EBA-58509DC22E6D}" destId="{FAC11602-8BAF-406B-9675-9095CFD601FC}" srcOrd="1" destOrd="0" presId="urn:microsoft.com/office/officeart/2005/8/layout/hProcess9"/>
    <dgm:cxn modelId="{E69D462C-003E-48BF-9FF1-481DC3DEF86F}" type="presParOf" srcId="{FAC11602-8BAF-406B-9675-9095CFD601FC}" destId="{0BC58935-700A-446C-8D90-3B930778575E}" srcOrd="0" destOrd="0" presId="urn:microsoft.com/office/officeart/2005/8/layout/hProcess9"/>
    <dgm:cxn modelId="{FA873BA1-D1D5-4E79-AE4B-E97861C57E41}" type="presParOf" srcId="{FAC11602-8BAF-406B-9675-9095CFD601FC}" destId="{07136F32-EBB1-471C-BCA9-F1838C58A90F}" srcOrd="1" destOrd="0" presId="urn:microsoft.com/office/officeart/2005/8/layout/hProcess9"/>
    <dgm:cxn modelId="{1459FD50-B5BA-45F3-AE62-3FD29B8873DA}" type="presParOf" srcId="{FAC11602-8BAF-406B-9675-9095CFD601FC}" destId="{AA9ABF5D-2BFD-4725-9B00-595E58BD849D}" srcOrd="2" destOrd="0" presId="urn:microsoft.com/office/officeart/2005/8/layout/hProcess9"/>
    <dgm:cxn modelId="{8D0A0B8E-4673-4650-B340-7428CC4C41D6}" type="presParOf" srcId="{FAC11602-8BAF-406B-9675-9095CFD601FC}" destId="{7FE39ACA-4836-449E-A536-51E8A2BCFBA5}" srcOrd="3" destOrd="0" presId="urn:microsoft.com/office/officeart/2005/8/layout/hProcess9"/>
    <dgm:cxn modelId="{3712AE9C-490F-4942-B1E4-F5917A35323E}" type="presParOf" srcId="{FAC11602-8BAF-406B-9675-9095CFD601FC}" destId="{42201301-4E3D-411D-8F55-0600419E6B90}" srcOrd="4" destOrd="0" presId="urn:microsoft.com/office/officeart/2005/8/layout/hProcess9"/>
    <dgm:cxn modelId="{793CC2C0-7273-48CA-B1A6-2B43FC90C892}" type="presParOf" srcId="{FAC11602-8BAF-406B-9675-9095CFD601FC}" destId="{DEF88169-7F80-47FE-9ACF-11EE33779D1E}" srcOrd="5" destOrd="0" presId="urn:microsoft.com/office/officeart/2005/8/layout/hProcess9"/>
    <dgm:cxn modelId="{D78A0120-7CDD-407B-921D-34F3DE9F9781}" type="presParOf" srcId="{FAC11602-8BAF-406B-9675-9095CFD601FC}" destId="{964F9B3F-19F1-4916-873A-329A8DE30ED0}" srcOrd="6" destOrd="0" presId="urn:microsoft.com/office/officeart/2005/8/layout/hProcess9"/>
    <dgm:cxn modelId="{3CA2131B-191D-42B7-947D-3E41FBD29BE1}" type="presParOf" srcId="{FAC11602-8BAF-406B-9675-9095CFD601FC}" destId="{582B8B5C-9C32-4629-A5CB-897D0A8AC36F}" srcOrd="7" destOrd="0" presId="urn:microsoft.com/office/officeart/2005/8/layout/hProcess9"/>
    <dgm:cxn modelId="{B88E2FC5-1308-45D2-B7B6-7A8D21286551}" type="presParOf" srcId="{FAC11602-8BAF-406B-9675-9095CFD601FC}" destId="{475292C2-545A-4ED6-A7D0-C83ACD5FCD94}" srcOrd="8" destOrd="0" presId="urn:microsoft.com/office/officeart/2005/8/layout/hProcess9"/>
    <dgm:cxn modelId="{DD61598B-0BC1-4A0C-A225-B33ECD9A7161}" type="presParOf" srcId="{FAC11602-8BAF-406B-9675-9095CFD601FC}" destId="{9C8A57F4-AB88-4997-AFD4-979EEEFE9AD9}" srcOrd="9" destOrd="0" presId="urn:microsoft.com/office/officeart/2005/8/layout/hProcess9"/>
    <dgm:cxn modelId="{2079B99A-400E-4C81-8C7A-7D902524653C}" type="presParOf" srcId="{FAC11602-8BAF-406B-9675-9095CFD601FC}" destId="{1C519C2E-7FE7-44EE-B5C7-DEE37BC1A4B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34DB4-69EB-4EAE-ADFF-CBF49FC220E7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A4D4C959-CC6C-4E34-8E07-0088BDC7A35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Winding up/Student Walk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26DF0-86BB-4D35-A3B1-72D9758C7A63}" type="parTrans" cxnId="{16802B42-3F7D-4BC2-9C1F-EC27BCE5516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C3B5FE-D0A0-4952-9ADF-9470D99D232E}" type="sibTrans" cxnId="{16802B42-3F7D-4BC2-9C1F-EC27BCE5516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162B1-3109-4246-B600-12CE6712A8E9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Galileo’s Free Fall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D37BF-5124-4DBA-B35B-B43F99099585}" type="parTrans" cxnId="{847B263F-D19D-47FC-8D1D-45FFE4EC1C6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C86-1C3F-4E4F-979C-F6D8834605EC}" type="sibTrans" cxnId="{847B263F-D19D-47FC-8D1D-45FFE4EC1C6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51330F-CE76-4E7D-B264-3EC4EAFD611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Mouse Trap Build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49D3D3-33BB-4820-8F45-9EDE80546563}" type="parTrans" cxnId="{7E42389D-0472-436F-B506-DDE6A58658D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A1AE3D-E4B2-42F0-B9CB-95393A9255BB}" type="sibTrans" cxnId="{7E42389D-0472-436F-B506-DDE6A58658D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2821C-3B96-475F-BD2F-F8BC3E1C4808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Galileo’s Inclined Plane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74B5D-A928-4AB4-87EF-514F4100140D}" type="parTrans" cxnId="{289EEB83-7A38-4083-9FB5-415080A004C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900D0-5F10-4DA4-93E9-5F29FDCFA4D8}" type="sibTrans" cxnId="{289EEB83-7A38-4083-9FB5-415080A004C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1E02C3-055B-4A71-AFE4-F0215438392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Mouse Trap Competition &amp; Video Analysis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DBD928-19E3-40B3-8A16-5C06AC07BCC0}" type="parTrans" cxnId="{A44137D0-E848-4E5C-89CE-B3DC6E31D65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26A10-4AEF-4BDE-8ACC-C6D1037D9455}" type="sibTrans" cxnId="{A44137D0-E848-4E5C-89CE-B3DC6E31D65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07687F-EA5C-4CD4-89B6-CF26F4FF0D6F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 Write up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09A8E8-DE28-4A8E-834D-9155DB9DC0D3}" type="parTrans" cxnId="{52EBD509-D020-4E87-9CF2-8944F6E19E5E}">
      <dgm:prSet/>
      <dgm:spPr/>
      <dgm:t>
        <a:bodyPr/>
        <a:lstStyle/>
        <a:p>
          <a:endParaRPr lang="en-US"/>
        </a:p>
      </dgm:t>
    </dgm:pt>
    <dgm:pt modelId="{55ECF245-E6BA-482B-8CCD-6D3B1990F0B1}" type="sibTrans" cxnId="{52EBD509-D020-4E87-9CF2-8944F6E19E5E}">
      <dgm:prSet/>
      <dgm:spPr/>
      <dgm:t>
        <a:bodyPr/>
        <a:lstStyle/>
        <a:p>
          <a:endParaRPr lang="en-US"/>
        </a:p>
      </dgm:t>
    </dgm:pt>
    <dgm:pt modelId="{E513D05E-745D-4B9F-9EBA-58509DC22E6D}" type="pres">
      <dgm:prSet presAssocID="{B5834DB4-69EB-4EAE-ADFF-CBF49FC220E7}" presName="CompostProcess" presStyleCnt="0">
        <dgm:presLayoutVars>
          <dgm:dir/>
          <dgm:resizeHandles val="exact"/>
        </dgm:presLayoutVars>
      </dgm:prSet>
      <dgm:spPr/>
    </dgm:pt>
    <dgm:pt modelId="{FAC238E2-9AD4-432D-88F0-8263C2B3DA13}" type="pres">
      <dgm:prSet presAssocID="{B5834DB4-69EB-4EAE-ADFF-CBF49FC220E7}" presName="arrow" presStyleLbl="bgShp" presStyleIdx="0" presStyleCnt="1" custLinFactNeighborX="-750" custLinFactNeighborY="2128"/>
      <dgm:spPr/>
    </dgm:pt>
    <dgm:pt modelId="{FAC11602-8BAF-406B-9675-9095CFD601FC}" type="pres">
      <dgm:prSet presAssocID="{B5834DB4-69EB-4EAE-ADFF-CBF49FC220E7}" presName="linearProcess" presStyleCnt="0"/>
      <dgm:spPr/>
    </dgm:pt>
    <dgm:pt modelId="{0BC58935-700A-446C-8D90-3B930778575E}" type="pres">
      <dgm:prSet presAssocID="{A4D4C959-CC6C-4E34-8E07-0088BDC7A35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6F32-EBB1-471C-BCA9-F1838C58A90F}" type="pres">
      <dgm:prSet presAssocID="{10C3B5FE-D0A0-4952-9ADF-9470D99D232E}" presName="sibTrans" presStyleCnt="0"/>
      <dgm:spPr/>
    </dgm:pt>
    <dgm:pt modelId="{AA9ABF5D-2BFD-4725-9B00-595E58BD849D}" type="pres">
      <dgm:prSet presAssocID="{D732821C-3B96-475F-BD2F-F8BC3E1C480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9ACA-4836-449E-A536-51E8A2BCFBA5}" type="pres">
      <dgm:prSet presAssocID="{AC1900D0-5F10-4DA4-93E9-5F29FDCFA4D8}" presName="sibTrans" presStyleCnt="0"/>
      <dgm:spPr/>
    </dgm:pt>
    <dgm:pt modelId="{42201301-4E3D-411D-8F55-0600419E6B90}" type="pres">
      <dgm:prSet presAssocID="{F26162B1-3109-4246-B600-12CE6712A8E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88169-7F80-47FE-9ACF-11EE33779D1E}" type="pres">
      <dgm:prSet presAssocID="{08C7AC86-1C3F-4E4F-979C-F6D8834605EC}" presName="sibTrans" presStyleCnt="0"/>
      <dgm:spPr/>
    </dgm:pt>
    <dgm:pt modelId="{42D30FAE-05A6-493E-9DDF-1D25A9C6AE3F}" type="pres">
      <dgm:prSet presAssocID="{5B51330F-CE76-4E7D-B264-3EC4EAFD611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28851-F8E2-4D71-825A-F9DA3C353E5C}" type="pres">
      <dgm:prSet presAssocID="{1FA1AE3D-E4B2-42F0-B9CB-95393A9255BB}" presName="sibTrans" presStyleCnt="0"/>
      <dgm:spPr/>
    </dgm:pt>
    <dgm:pt modelId="{835A5C1E-AC1B-48CA-8E0A-AD9444C33DF5}" type="pres">
      <dgm:prSet presAssocID="{171E02C3-055B-4A71-AFE4-F02154383926}" presName="textNode" presStyleLbl="node1" presStyleIdx="4" presStyleCnt="6" custLinFactNeighborX="57095" custLinFactNeighborY="4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07610-F3C2-43BE-9B73-12C0B734DF5A}" type="pres">
      <dgm:prSet presAssocID="{8B526A10-4AEF-4BDE-8ACC-C6D1037D9455}" presName="sibTrans" presStyleCnt="0"/>
      <dgm:spPr/>
    </dgm:pt>
    <dgm:pt modelId="{1B6F291C-1314-4294-9D00-0AF103298D84}" type="pres">
      <dgm:prSet presAssocID="{4507687F-EA5C-4CD4-89B6-CF26F4FF0D6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137D0-E848-4E5C-89CE-B3DC6E31D65C}" srcId="{B5834DB4-69EB-4EAE-ADFF-CBF49FC220E7}" destId="{171E02C3-055B-4A71-AFE4-F02154383926}" srcOrd="4" destOrd="0" parTransId="{20DBD928-19E3-40B3-8A16-5C06AC07BCC0}" sibTransId="{8B526A10-4AEF-4BDE-8ACC-C6D1037D9455}"/>
    <dgm:cxn modelId="{5E22F950-5539-45C8-A15B-896E9A82F5FE}" type="presOf" srcId="{4507687F-EA5C-4CD4-89B6-CF26F4FF0D6F}" destId="{1B6F291C-1314-4294-9D00-0AF103298D84}" srcOrd="0" destOrd="0" presId="urn:microsoft.com/office/officeart/2005/8/layout/hProcess9"/>
    <dgm:cxn modelId="{847B263F-D19D-47FC-8D1D-45FFE4EC1C60}" srcId="{B5834DB4-69EB-4EAE-ADFF-CBF49FC220E7}" destId="{F26162B1-3109-4246-B600-12CE6712A8E9}" srcOrd="2" destOrd="0" parTransId="{B1FD37BF-5124-4DBA-B35B-B43F99099585}" sibTransId="{08C7AC86-1C3F-4E4F-979C-F6D8834605EC}"/>
    <dgm:cxn modelId="{52EBD509-D020-4E87-9CF2-8944F6E19E5E}" srcId="{B5834DB4-69EB-4EAE-ADFF-CBF49FC220E7}" destId="{4507687F-EA5C-4CD4-89B6-CF26F4FF0D6F}" srcOrd="5" destOrd="0" parTransId="{D209A8E8-DE28-4A8E-834D-9155DB9DC0D3}" sibTransId="{55ECF245-E6BA-482B-8CCD-6D3B1990F0B1}"/>
    <dgm:cxn modelId="{289EEB83-7A38-4083-9FB5-415080A004C0}" srcId="{B5834DB4-69EB-4EAE-ADFF-CBF49FC220E7}" destId="{D732821C-3B96-475F-BD2F-F8BC3E1C4808}" srcOrd="1" destOrd="0" parTransId="{56774B5D-A928-4AB4-87EF-514F4100140D}" sibTransId="{AC1900D0-5F10-4DA4-93E9-5F29FDCFA4D8}"/>
    <dgm:cxn modelId="{4ADDA98F-4816-4191-83F3-377CD75E4B5E}" type="presOf" srcId="{B5834DB4-69EB-4EAE-ADFF-CBF49FC220E7}" destId="{E513D05E-745D-4B9F-9EBA-58509DC22E6D}" srcOrd="0" destOrd="0" presId="urn:microsoft.com/office/officeart/2005/8/layout/hProcess9"/>
    <dgm:cxn modelId="{7E42389D-0472-436F-B506-DDE6A58658D9}" srcId="{B5834DB4-69EB-4EAE-ADFF-CBF49FC220E7}" destId="{5B51330F-CE76-4E7D-B264-3EC4EAFD611B}" srcOrd="3" destOrd="0" parTransId="{2849D3D3-33BB-4820-8F45-9EDE80546563}" sibTransId="{1FA1AE3D-E4B2-42F0-B9CB-95393A9255BB}"/>
    <dgm:cxn modelId="{20B42186-B1B6-4CEF-BBE1-54440ADEAC06}" type="presOf" srcId="{F26162B1-3109-4246-B600-12CE6712A8E9}" destId="{42201301-4E3D-411D-8F55-0600419E6B90}" srcOrd="0" destOrd="0" presId="urn:microsoft.com/office/officeart/2005/8/layout/hProcess9"/>
    <dgm:cxn modelId="{5101BF5A-76C0-48E8-B9F3-EF6732C731C8}" type="presOf" srcId="{A4D4C959-CC6C-4E34-8E07-0088BDC7A350}" destId="{0BC58935-700A-446C-8D90-3B930778575E}" srcOrd="0" destOrd="0" presId="urn:microsoft.com/office/officeart/2005/8/layout/hProcess9"/>
    <dgm:cxn modelId="{16802B42-3F7D-4BC2-9C1F-EC27BCE55167}" srcId="{B5834DB4-69EB-4EAE-ADFF-CBF49FC220E7}" destId="{A4D4C959-CC6C-4E34-8E07-0088BDC7A350}" srcOrd="0" destOrd="0" parTransId="{57D26DF0-86BB-4D35-A3B1-72D9758C7A63}" sibTransId="{10C3B5FE-D0A0-4952-9ADF-9470D99D232E}"/>
    <dgm:cxn modelId="{10C5FFCC-EA54-4C20-9E67-5E93FFF15D02}" type="presOf" srcId="{D732821C-3B96-475F-BD2F-F8BC3E1C4808}" destId="{AA9ABF5D-2BFD-4725-9B00-595E58BD849D}" srcOrd="0" destOrd="0" presId="urn:microsoft.com/office/officeart/2005/8/layout/hProcess9"/>
    <dgm:cxn modelId="{F0BFFB59-A774-46C4-8977-03D0E2632993}" type="presOf" srcId="{5B51330F-CE76-4E7D-B264-3EC4EAFD611B}" destId="{42D30FAE-05A6-493E-9DDF-1D25A9C6AE3F}" srcOrd="0" destOrd="0" presId="urn:microsoft.com/office/officeart/2005/8/layout/hProcess9"/>
    <dgm:cxn modelId="{19714B35-8BBE-4384-B9B0-39B04EFF6F67}" type="presOf" srcId="{171E02C3-055B-4A71-AFE4-F02154383926}" destId="{835A5C1E-AC1B-48CA-8E0A-AD9444C33DF5}" srcOrd="0" destOrd="0" presId="urn:microsoft.com/office/officeart/2005/8/layout/hProcess9"/>
    <dgm:cxn modelId="{6E4EB392-1DBD-444D-8FE4-66CEB87F7E93}" type="presParOf" srcId="{E513D05E-745D-4B9F-9EBA-58509DC22E6D}" destId="{FAC238E2-9AD4-432D-88F0-8263C2B3DA13}" srcOrd="0" destOrd="0" presId="urn:microsoft.com/office/officeart/2005/8/layout/hProcess9"/>
    <dgm:cxn modelId="{3BE45749-5CB0-4D9C-B53A-651AB8D4F30B}" type="presParOf" srcId="{E513D05E-745D-4B9F-9EBA-58509DC22E6D}" destId="{FAC11602-8BAF-406B-9675-9095CFD601FC}" srcOrd="1" destOrd="0" presId="urn:microsoft.com/office/officeart/2005/8/layout/hProcess9"/>
    <dgm:cxn modelId="{A9F00304-94AF-4E47-8E43-C62742C55FC0}" type="presParOf" srcId="{FAC11602-8BAF-406B-9675-9095CFD601FC}" destId="{0BC58935-700A-446C-8D90-3B930778575E}" srcOrd="0" destOrd="0" presId="urn:microsoft.com/office/officeart/2005/8/layout/hProcess9"/>
    <dgm:cxn modelId="{E3D286C7-558A-4713-B2F5-6F8534902E48}" type="presParOf" srcId="{FAC11602-8BAF-406B-9675-9095CFD601FC}" destId="{07136F32-EBB1-471C-BCA9-F1838C58A90F}" srcOrd="1" destOrd="0" presId="urn:microsoft.com/office/officeart/2005/8/layout/hProcess9"/>
    <dgm:cxn modelId="{B2184286-0722-4769-80DB-459685EB6EBB}" type="presParOf" srcId="{FAC11602-8BAF-406B-9675-9095CFD601FC}" destId="{AA9ABF5D-2BFD-4725-9B00-595E58BD849D}" srcOrd="2" destOrd="0" presId="urn:microsoft.com/office/officeart/2005/8/layout/hProcess9"/>
    <dgm:cxn modelId="{F1603595-1CB1-428F-8701-59132FB1920D}" type="presParOf" srcId="{FAC11602-8BAF-406B-9675-9095CFD601FC}" destId="{7FE39ACA-4836-449E-A536-51E8A2BCFBA5}" srcOrd="3" destOrd="0" presId="urn:microsoft.com/office/officeart/2005/8/layout/hProcess9"/>
    <dgm:cxn modelId="{68AF311F-C4FE-40D9-8532-1E09ACB4786B}" type="presParOf" srcId="{FAC11602-8BAF-406B-9675-9095CFD601FC}" destId="{42201301-4E3D-411D-8F55-0600419E6B90}" srcOrd="4" destOrd="0" presId="urn:microsoft.com/office/officeart/2005/8/layout/hProcess9"/>
    <dgm:cxn modelId="{6FA0EA7B-A34C-4E9D-8382-202165B751E1}" type="presParOf" srcId="{FAC11602-8BAF-406B-9675-9095CFD601FC}" destId="{DEF88169-7F80-47FE-9ACF-11EE33779D1E}" srcOrd="5" destOrd="0" presId="urn:microsoft.com/office/officeart/2005/8/layout/hProcess9"/>
    <dgm:cxn modelId="{28F1177A-DE7C-4358-A886-6B63B0B39B87}" type="presParOf" srcId="{FAC11602-8BAF-406B-9675-9095CFD601FC}" destId="{42D30FAE-05A6-493E-9DDF-1D25A9C6AE3F}" srcOrd="6" destOrd="0" presId="urn:microsoft.com/office/officeart/2005/8/layout/hProcess9"/>
    <dgm:cxn modelId="{890859E7-DE99-4D73-B66C-5136B7535D04}" type="presParOf" srcId="{FAC11602-8BAF-406B-9675-9095CFD601FC}" destId="{71728851-F8E2-4D71-825A-F9DA3C353E5C}" srcOrd="7" destOrd="0" presId="urn:microsoft.com/office/officeart/2005/8/layout/hProcess9"/>
    <dgm:cxn modelId="{EBACCA7E-DC2E-4909-8CB0-70F65A8787FF}" type="presParOf" srcId="{FAC11602-8BAF-406B-9675-9095CFD601FC}" destId="{835A5C1E-AC1B-48CA-8E0A-AD9444C33DF5}" srcOrd="8" destOrd="0" presId="urn:microsoft.com/office/officeart/2005/8/layout/hProcess9"/>
    <dgm:cxn modelId="{901595A0-FCC3-4F0B-B94D-8FB5DD5CDEAB}" type="presParOf" srcId="{FAC11602-8BAF-406B-9675-9095CFD601FC}" destId="{01607610-F3C2-43BE-9B73-12C0B734DF5A}" srcOrd="9" destOrd="0" presId="urn:microsoft.com/office/officeart/2005/8/layout/hProcess9"/>
    <dgm:cxn modelId="{5FC95989-FE86-4F69-AF61-08FEB67E311B}" type="presParOf" srcId="{FAC11602-8BAF-406B-9675-9095CFD601FC}" destId="{1B6F291C-1314-4294-9D00-0AF103298D8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C238E2-9AD4-432D-88F0-8263C2B3DA13}">
      <dsp:nvSpPr>
        <dsp:cNvPr id="0" name=""/>
        <dsp:cNvSpPr/>
      </dsp:nvSpPr>
      <dsp:spPr>
        <a:xfrm>
          <a:off x="582929" y="0"/>
          <a:ext cx="6606540" cy="3429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C58935-700A-446C-8D90-3B930778575E}">
      <dsp:nvSpPr>
        <dsp:cNvPr id="0" name=""/>
        <dsp:cNvSpPr/>
      </dsp:nvSpPr>
      <dsp:spPr>
        <a:xfrm>
          <a:off x="4839" y="1028700"/>
          <a:ext cx="873256" cy="13716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= ∆X/∆t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39" y="1028700"/>
        <a:ext cx="873256" cy="1371600"/>
      </dsp:txXfrm>
    </dsp:sp>
    <dsp:sp modelId="{AA9ABF5D-2BFD-4725-9B00-595E58BD849D}">
      <dsp:nvSpPr>
        <dsp:cNvPr id="0" name=""/>
        <dsp:cNvSpPr/>
      </dsp:nvSpPr>
      <dsp:spPr>
        <a:xfrm>
          <a:off x="1023639" y="1028700"/>
          <a:ext cx="1410379" cy="13716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Acceleration – non constant Velocity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3639" y="1028700"/>
        <a:ext cx="1410379" cy="1371600"/>
      </dsp:txXfrm>
    </dsp:sp>
    <dsp:sp modelId="{42201301-4E3D-411D-8F55-0600419E6B90}">
      <dsp:nvSpPr>
        <dsp:cNvPr id="0" name=""/>
        <dsp:cNvSpPr/>
      </dsp:nvSpPr>
      <dsp:spPr>
        <a:xfrm>
          <a:off x="2579560" y="1028700"/>
          <a:ext cx="873256" cy="13716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 = 1/2 at^2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9560" y="1028700"/>
        <a:ext cx="873256" cy="1371600"/>
      </dsp:txXfrm>
    </dsp:sp>
    <dsp:sp modelId="{964F9B3F-19F1-4916-873A-329A8DE30ED0}">
      <dsp:nvSpPr>
        <dsp:cNvPr id="0" name=""/>
        <dsp:cNvSpPr/>
      </dsp:nvSpPr>
      <dsp:spPr>
        <a:xfrm>
          <a:off x="3598360" y="1028700"/>
          <a:ext cx="1187436" cy="13716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Building a working car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8360" y="1028700"/>
        <a:ext cx="1187436" cy="1371600"/>
      </dsp:txXfrm>
    </dsp:sp>
    <dsp:sp modelId="{475292C2-545A-4ED6-A7D0-C83ACD5FCD94}">
      <dsp:nvSpPr>
        <dsp:cNvPr id="0" name=""/>
        <dsp:cNvSpPr/>
      </dsp:nvSpPr>
      <dsp:spPr>
        <a:xfrm>
          <a:off x="4931339" y="1028700"/>
          <a:ext cx="1294847" cy="13716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 using Technology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1339" y="1028700"/>
        <a:ext cx="1294847" cy="1371600"/>
      </dsp:txXfrm>
    </dsp:sp>
    <dsp:sp modelId="{1C519C2E-7FE7-44EE-B5C7-DEE37BC1A4BB}">
      <dsp:nvSpPr>
        <dsp:cNvPr id="0" name=""/>
        <dsp:cNvSpPr/>
      </dsp:nvSpPr>
      <dsp:spPr>
        <a:xfrm>
          <a:off x="6371729" y="1028700"/>
          <a:ext cx="1395830" cy="13716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Articulate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scientific thought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1729" y="1028700"/>
        <a:ext cx="1395830" cy="1371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C238E2-9AD4-432D-88F0-8263C2B3DA13}">
      <dsp:nvSpPr>
        <dsp:cNvPr id="0" name=""/>
        <dsp:cNvSpPr/>
      </dsp:nvSpPr>
      <dsp:spPr>
        <a:xfrm>
          <a:off x="533380" y="0"/>
          <a:ext cx="6606540" cy="3581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C58935-700A-446C-8D90-3B930778575E}">
      <dsp:nvSpPr>
        <dsp:cNvPr id="0" name=""/>
        <dsp:cNvSpPr/>
      </dsp:nvSpPr>
      <dsp:spPr>
        <a:xfrm>
          <a:off x="2134" y="1074420"/>
          <a:ext cx="1242900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Winding up/Student Walk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4" y="1074420"/>
        <a:ext cx="1242900" cy="1432560"/>
      </dsp:txXfrm>
    </dsp:sp>
    <dsp:sp modelId="{AA9ABF5D-2BFD-4725-9B00-595E58BD849D}">
      <dsp:nvSpPr>
        <dsp:cNvPr id="0" name=""/>
        <dsp:cNvSpPr/>
      </dsp:nvSpPr>
      <dsp:spPr>
        <a:xfrm>
          <a:off x="1307180" y="1074420"/>
          <a:ext cx="1242900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Galileo’s Inclined Plane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7180" y="1074420"/>
        <a:ext cx="1242900" cy="1432560"/>
      </dsp:txXfrm>
    </dsp:sp>
    <dsp:sp modelId="{42201301-4E3D-411D-8F55-0600419E6B90}">
      <dsp:nvSpPr>
        <dsp:cNvPr id="0" name=""/>
        <dsp:cNvSpPr/>
      </dsp:nvSpPr>
      <dsp:spPr>
        <a:xfrm>
          <a:off x="2612226" y="1074420"/>
          <a:ext cx="1242900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Galileo’s Free Fall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2226" y="1074420"/>
        <a:ext cx="1242900" cy="1432560"/>
      </dsp:txXfrm>
    </dsp:sp>
    <dsp:sp modelId="{42D30FAE-05A6-493E-9DDF-1D25A9C6AE3F}">
      <dsp:nvSpPr>
        <dsp:cNvPr id="0" name=""/>
        <dsp:cNvSpPr/>
      </dsp:nvSpPr>
      <dsp:spPr>
        <a:xfrm>
          <a:off x="3917272" y="1074420"/>
          <a:ext cx="1242900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Mouse Trap Build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7272" y="1074420"/>
        <a:ext cx="1242900" cy="1432560"/>
      </dsp:txXfrm>
    </dsp:sp>
    <dsp:sp modelId="{835A5C1E-AC1B-48CA-8E0A-AD9444C33DF5}">
      <dsp:nvSpPr>
        <dsp:cNvPr id="0" name=""/>
        <dsp:cNvSpPr/>
      </dsp:nvSpPr>
      <dsp:spPr>
        <a:xfrm>
          <a:off x="5257800" y="1142996"/>
          <a:ext cx="1242900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Mouse Trap Competition &amp; Video Analysis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57800" y="1142996"/>
        <a:ext cx="1242900" cy="1432560"/>
      </dsp:txXfrm>
    </dsp:sp>
    <dsp:sp modelId="{1B6F291C-1314-4294-9D00-0AF103298D84}">
      <dsp:nvSpPr>
        <dsp:cNvPr id="0" name=""/>
        <dsp:cNvSpPr/>
      </dsp:nvSpPr>
      <dsp:spPr>
        <a:xfrm>
          <a:off x="6527364" y="1074420"/>
          <a:ext cx="1242900" cy="1432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 Write up</a:t>
          </a:r>
          <a:endParaRPr lang="en-US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7364" y="1074420"/>
        <a:ext cx="1242900" cy="1432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B401-4ACC-4BED-AE37-250C416CA1DE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4935-BD17-4A5A-9D37-485A474B0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/>
          <a:srcRect l="28075" t="17164" r="9254" b="18657"/>
          <a:stretch/>
        </p:blipFill>
        <p:spPr bwMode="auto">
          <a:xfrm>
            <a:off x="4572000" y="-228600"/>
            <a:ext cx="3657600" cy="908269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4D69DAE-C4D9-4A0E-9C82-682FD10B954C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CDA83AE-D406-4C6D-B9C7-ED63AC572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VDxXg1e0OhdvHM&amp;tbnid=hwDjll726P_TnM:&amp;ved=0CAUQjRw&amp;url=http://lannyland.blogspot.com/&amp;ei=V-LuUaC-GarwiwK-qIDAAw&amp;bvm=bv.49641647,d.cGE&amp;psig=AFQjCNFSO7l6Y6TyISWqZG9mUPYv99q1Ig&amp;ust=137469621486443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0ipBsWbqDV75LM&amp;tbnid=yVrUuTF9jxSiiM:&amp;ved=0CAUQjRw&amp;url=http://www.crystalinfoservice.com/Inquiry.php&amp;ei=ryT0UYijFu_LigKo3ICoDg&amp;psig=AFQjCNE4amTHVnDx-w9zUHWUgXtsA5C5Jw&amp;ust=137504103597337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Break out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Introduce yourself</a:t>
            </a:r>
          </a:p>
          <a:p>
            <a:pPr lvl="1"/>
            <a:r>
              <a:rPr lang="en-US" sz="2800" dirty="0" smtClean="0"/>
              <a:t>Name</a:t>
            </a:r>
          </a:p>
          <a:p>
            <a:pPr lvl="1"/>
            <a:r>
              <a:rPr lang="en-US" sz="2800" dirty="0" smtClean="0"/>
              <a:t>School</a:t>
            </a:r>
          </a:p>
          <a:p>
            <a:pPr lvl="1"/>
            <a:r>
              <a:rPr lang="en-US" sz="2800" dirty="0" smtClean="0"/>
              <a:t>One thing you hope to get out of the summer institute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6637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up/Student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</a:p>
          <a:p>
            <a:r>
              <a:rPr lang="en-US" dirty="0" smtClean="0"/>
              <a:t>Students investigate motion</a:t>
            </a:r>
          </a:p>
          <a:p>
            <a:pPr lvl="1"/>
            <a:r>
              <a:rPr lang="en-US" dirty="0" smtClean="0"/>
              <a:t>Predict motion</a:t>
            </a:r>
          </a:p>
          <a:p>
            <a:pPr lvl="1"/>
            <a:r>
              <a:rPr lang="en-US" dirty="0" smtClean="0"/>
              <a:t>What data is needed?</a:t>
            </a:r>
          </a:p>
          <a:p>
            <a:r>
              <a:rPr lang="en-US" dirty="0" smtClean="0"/>
              <a:t>Develop and perform an experiment</a:t>
            </a:r>
          </a:p>
          <a:p>
            <a:r>
              <a:rPr lang="en-US" dirty="0" smtClean="0"/>
              <a:t>Draw conclusion based on evidence</a:t>
            </a:r>
          </a:p>
          <a:p>
            <a:r>
              <a:rPr lang="en-US" dirty="0" smtClean="0"/>
              <a:t>Classroom Discussion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29900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Galileo’s Inclined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</a:p>
          <a:p>
            <a:r>
              <a:rPr lang="en-US" dirty="0" smtClean="0"/>
              <a:t>Student roll marbles down an inclined plane and gather data</a:t>
            </a:r>
          </a:p>
          <a:p>
            <a:r>
              <a:rPr lang="en-US" dirty="0" smtClean="0"/>
              <a:t>Improve lab skills</a:t>
            </a:r>
          </a:p>
          <a:p>
            <a:r>
              <a:rPr lang="en-US" dirty="0" smtClean="0"/>
              <a:t>Improve graphical analysis</a:t>
            </a:r>
          </a:p>
          <a:p>
            <a:r>
              <a:rPr lang="en-US" dirty="0" smtClean="0"/>
              <a:t>Exploration of accelerating bodies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6637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Galileo’s Free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459530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Quantitative</a:t>
            </a:r>
          </a:p>
          <a:p>
            <a:r>
              <a:rPr lang="en-US" dirty="0" smtClean="0"/>
              <a:t>Students drop objects of varying mass (same height)</a:t>
            </a:r>
          </a:p>
          <a:p>
            <a:pPr lvl="1"/>
            <a:r>
              <a:rPr lang="en-US" dirty="0" smtClean="0"/>
              <a:t>Minimal air friction</a:t>
            </a:r>
          </a:p>
          <a:p>
            <a:r>
              <a:rPr lang="en-US" dirty="0" smtClean="0"/>
              <a:t>Exploration of accelerating bodies in “free fall”</a:t>
            </a:r>
          </a:p>
          <a:p>
            <a:r>
              <a:rPr lang="en-US" dirty="0" smtClean="0"/>
              <a:t>Determine acceleration due to gravity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s://encrypted-tbn3.gstatic.com/images?q=tbn:ANd9GcQ673kKFX3rzvH6W4hcRY0JbQ9_umJi4-4cOHJ-d32FYj8_rx2l9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057400"/>
            <a:ext cx="2552700" cy="37433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6637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Mouse Trap Car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b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T4T – No kits allowed!</a:t>
            </a:r>
          </a:p>
          <a:p>
            <a:r>
              <a:rPr lang="en-US" dirty="0" smtClean="0"/>
              <a:t>Use video analysis (technology in the classroom)</a:t>
            </a:r>
          </a:p>
          <a:p>
            <a:r>
              <a:rPr lang="en-US" dirty="0" smtClean="0"/>
              <a:t>Students keep </a:t>
            </a:r>
          </a:p>
          <a:p>
            <a:pPr>
              <a:buNone/>
            </a:pPr>
            <a:r>
              <a:rPr lang="en-US" dirty="0" smtClean="0"/>
              <a:t>track of budget</a:t>
            </a:r>
          </a:p>
          <a:p>
            <a:r>
              <a:rPr lang="en-US" dirty="0" smtClean="0"/>
              <a:t>Competition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trashforteaching.org/wp-content/gallery/lasud_mouse-trap-cars/washington-prep_mouse-trap-cars_lr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33799" y="3352800"/>
            <a:ext cx="4343400" cy="289728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6637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Analysis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b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Viewing and moving Frame by Frame</a:t>
            </a:r>
            <a:endParaRPr lang="en-US" dirty="0" smtClean="0"/>
          </a:p>
          <a:p>
            <a:pPr lvl="0"/>
            <a:r>
              <a:rPr lang="en-US" dirty="0" smtClean="0"/>
              <a:t>Open Windows Media Player</a:t>
            </a:r>
          </a:p>
          <a:p>
            <a:pPr lvl="0"/>
            <a:r>
              <a:rPr lang="en-US" dirty="0" smtClean="0"/>
              <a:t>Click “view” in the tool bar </a:t>
            </a:r>
            <a:r>
              <a:rPr lang="en-US" b="1" dirty="0" smtClean="0"/>
              <a:t>or </a:t>
            </a:r>
            <a:r>
              <a:rPr lang="en-US" dirty="0" smtClean="0"/>
              <a:t>right click the video</a:t>
            </a:r>
          </a:p>
          <a:p>
            <a:pPr lvl="0"/>
            <a:r>
              <a:rPr lang="en-US" dirty="0" smtClean="0"/>
              <a:t>Go to Enhancements</a:t>
            </a:r>
          </a:p>
          <a:p>
            <a:pPr lvl="0"/>
            <a:r>
              <a:rPr lang="en-US" dirty="0" smtClean="0"/>
              <a:t>Go to Play Speed Settings</a:t>
            </a:r>
          </a:p>
          <a:p>
            <a:pPr lvl="0"/>
            <a:r>
              <a:rPr lang="en-US" dirty="0" smtClean="0"/>
              <a:t>Use the next/back buttons to advance/regress video frame by frame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2685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Write up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learning</a:t>
            </a:r>
          </a:p>
          <a:p>
            <a:r>
              <a:rPr lang="en-US" dirty="0" smtClean="0"/>
              <a:t>Articulate scientific processes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6637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Time!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138108" cy="3508977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Construct mouse trap cars (pairs)</a:t>
            </a:r>
          </a:p>
          <a:p>
            <a:pPr lvl="1"/>
            <a:r>
              <a:rPr lang="en-US" dirty="0" smtClean="0"/>
              <a:t>Use video analysis to successfully plot the motion</a:t>
            </a:r>
          </a:p>
          <a:p>
            <a:pPr lvl="2"/>
            <a:r>
              <a:rPr lang="en-US" dirty="0" smtClean="0"/>
              <a:t>find a way to collect the data!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 descr="http://www.crystalinfoservice.com/images/franchise_inquiry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3771899" cy="3429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6637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Mouse Trap Car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7823" y="6334780"/>
            <a:ext cx="85683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Starting from the end and backwards planning…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l="28075" t="17164" r="9254" b="18657"/>
          <a:stretch/>
        </p:blipFill>
        <p:spPr bwMode="auto">
          <a:xfrm>
            <a:off x="4114800" y="304800"/>
            <a:ext cx="4820919" cy="1676400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07359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" y="-83641"/>
            <a:ext cx="44149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Start with the PE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04863"/>
            <a:ext cx="71628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4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40925"/>
            <a:ext cx="5127015" cy="5736075"/>
          </a:xfrm>
          <a:prstGeom prst="rect">
            <a:avLst/>
          </a:prstGeom>
        </p:spPr>
      </p:pic>
      <p:pic>
        <p:nvPicPr>
          <p:cNvPr id="7" name="Picture 6" descr="p5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144000" cy="2484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4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40925"/>
            <a:ext cx="5127015" cy="57360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657725" cy="40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4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40925"/>
            <a:ext cx="5127015" cy="5736075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66938"/>
            <a:ext cx="5167313" cy="344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4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40925"/>
            <a:ext cx="5127015" cy="5736075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0825" y="2181224"/>
            <a:ext cx="5261944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4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40925"/>
            <a:ext cx="5127015" cy="5736075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51038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v="urn:schemas-microsoft-com:mac:vml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13850801"/>
              </p:ext>
            </p:extLst>
          </p:nvPr>
        </p:nvGraphicFramePr>
        <p:xfrm>
          <a:off x="762000" y="2743200"/>
          <a:ext cx="7772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24744" cy="1143000"/>
          </a:xfrm>
        </p:spPr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8780920"/>
              </p:ext>
            </p:extLst>
          </p:nvPr>
        </p:nvGraphicFramePr>
        <p:xfrm>
          <a:off x="762000" y="685800"/>
          <a:ext cx="7772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3273105" y="1143000"/>
            <a:ext cx="25523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activities</a:t>
            </a:r>
            <a:endParaRPr lang="en-US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4024" y="4992469"/>
            <a:ext cx="60083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onceptual development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752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US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1752600"/>
            <a:ext cx="38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US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82674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272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Break out   </vt:lpstr>
      <vt:lpstr>Kinematics</vt:lpstr>
      <vt:lpstr>Slide 3</vt:lpstr>
      <vt:lpstr>Slide 4</vt:lpstr>
      <vt:lpstr>Slide 5</vt:lpstr>
      <vt:lpstr>Slide 6</vt:lpstr>
      <vt:lpstr>Slide 7</vt:lpstr>
      <vt:lpstr>Slide 8</vt:lpstr>
      <vt:lpstr>Kinematics</vt:lpstr>
      <vt:lpstr>Winding up/Student Walk</vt:lpstr>
      <vt:lpstr>Galileo’s Inclined Plane</vt:lpstr>
      <vt:lpstr>Galileo’s Free Fall</vt:lpstr>
      <vt:lpstr>Mouse Trap Car*  </vt:lpstr>
      <vt:lpstr>Video Analysis* </vt:lpstr>
      <vt:lpstr>Lab Write up  </vt:lpstr>
      <vt:lpstr>Activity Time!  </vt:lpstr>
    </vt:vector>
  </TitlesOfParts>
  <Company>Los Angeles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LAUSD</dc:creator>
  <cp:lastModifiedBy>Mr. Lusk</cp:lastModifiedBy>
  <cp:revision>59</cp:revision>
  <dcterms:created xsi:type="dcterms:W3CDTF">2012-11-03T03:23:45Z</dcterms:created>
  <dcterms:modified xsi:type="dcterms:W3CDTF">2013-07-31T02:56:00Z</dcterms:modified>
</cp:coreProperties>
</file>